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58" r:id="rId4"/>
    <p:sldId id="259" r:id="rId5"/>
    <p:sldId id="257" r:id="rId6"/>
    <p:sldId id="262" r:id="rId7"/>
    <p:sldId id="261" r:id="rId8"/>
    <p:sldId id="264" r:id="rId9"/>
    <p:sldId id="263" r:id="rId10"/>
    <p:sldId id="270" r:id="rId11"/>
    <p:sldId id="267" r:id="rId12"/>
    <p:sldId id="266" r:id="rId13"/>
    <p:sldId id="265" r:id="rId14"/>
    <p:sldId id="269" r:id="rId15"/>
    <p:sldId id="26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62" autoAdjust="0"/>
    <p:restoredTop sz="94660"/>
  </p:normalViewPr>
  <p:slideViewPr>
    <p:cSldViewPr>
      <p:cViewPr varScale="1">
        <p:scale>
          <a:sx n="64" d="100"/>
          <a:sy n="64" d="100"/>
        </p:scale>
        <p:origin x="-147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933199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28596" y="0"/>
            <a:ext cx="821500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Педагогический проект</a:t>
            </a:r>
          </a:p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 тему: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1571612"/>
            <a:ext cx="7953780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«Ознакомление </a:t>
            </a:r>
          </a:p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старших дошкольников с </a:t>
            </a:r>
          </a:p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традициями народов </a:t>
            </a:r>
          </a:p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Поволжья»</a:t>
            </a:r>
            <a:endParaRPr lang="ru-RU" sz="5400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86248" y="4714884"/>
            <a:ext cx="4531561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effectLst/>
              </a:rPr>
              <a:t>Подготовили:</a:t>
            </a:r>
          </a:p>
          <a:p>
            <a:pPr algn="ctr"/>
            <a:r>
              <a:rPr lang="ru-RU" sz="3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Воспитатели группы №4</a:t>
            </a:r>
          </a:p>
          <a:p>
            <a:pPr algn="ctr"/>
            <a:r>
              <a:rPr lang="ru-RU" sz="32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Делиу</a:t>
            </a:r>
            <a:r>
              <a:rPr lang="ru-RU" sz="3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О.М.</a:t>
            </a:r>
          </a:p>
          <a:p>
            <a:pPr algn="ctr"/>
            <a:r>
              <a:rPr lang="ru-RU" sz="32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Бикчурова</a:t>
            </a:r>
            <a:r>
              <a:rPr lang="ru-RU" sz="3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М.Ш.</a:t>
            </a:r>
          </a:p>
          <a:p>
            <a:pPr algn="ctr"/>
            <a:endParaRPr lang="ru-RU" sz="32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933199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57158" y="0"/>
            <a:ext cx="854073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Обыгрывание </a:t>
            </a:r>
          </a:p>
          <a:p>
            <a:pPr algn="ctr"/>
            <a: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Национального праздника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Рисунок 5" descr="IMG_20190328_10582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2078870" y="-150100"/>
            <a:ext cx="4978313" cy="85646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933199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0-02-04-debdd6efd1de4adadf3df04c8ed7b03925a8ddc88049f7f4dff5c270bf692eb2_488f5a79.jpg"/>
          <p:cNvPicPr>
            <a:picLocks noChangeAspect="1"/>
          </p:cNvPicPr>
          <p:nvPr/>
        </p:nvPicPr>
        <p:blipFill>
          <a:blip r:embed="rId3"/>
          <a:srcRect t="13908"/>
          <a:stretch>
            <a:fillRect/>
          </a:stretch>
        </p:blipFill>
        <p:spPr>
          <a:xfrm>
            <a:off x="571472" y="1928802"/>
            <a:ext cx="8341729" cy="4929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85720" y="0"/>
            <a:ext cx="832150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Слушание </a:t>
            </a:r>
          </a:p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национальной музыки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933199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IMG_20181203_1005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285728"/>
            <a:ext cx="3571887" cy="63500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4572000" y="1595021"/>
            <a:ext cx="4572000" cy="526297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Сорока-белобока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400" dirty="0" smtClean="0"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latin typeface="Arial" pitchFamily="34" charset="0"/>
                <a:cs typeface="Arial" pitchFamily="34" charset="0"/>
              </a:rPr>
              <a:t>Кашу варила,</a:t>
            </a:r>
            <a:br>
              <a:rPr lang="ru-RU" sz="2400" dirty="0" smtClean="0"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latin typeface="Arial" pitchFamily="34" charset="0"/>
                <a:cs typeface="Arial" pitchFamily="34" charset="0"/>
              </a:rPr>
              <a:t>Деток кормила!</a:t>
            </a:r>
            <a:br>
              <a:rPr lang="ru-RU" sz="2400" dirty="0" smtClean="0"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latin typeface="Arial" pitchFamily="34" charset="0"/>
                <a:cs typeface="Arial" pitchFamily="34" charset="0"/>
              </a:rPr>
              <a:t>Этому дала,</a:t>
            </a:r>
            <a:br>
              <a:rPr lang="ru-RU" sz="2400" dirty="0" smtClean="0"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latin typeface="Arial" pitchFamily="34" charset="0"/>
                <a:cs typeface="Arial" pitchFamily="34" charset="0"/>
              </a:rPr>
              <a:t>Этому дала,</a:t>
            </a:r>
            <a:br>
              <a:rPr lang="ru-RU" sz="2400" dirty="0" smtClean="0"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latin typeface="Arial" pitchFamily="34" charset="0"/>
                <a:cs typeface="Arial" pitchFamily="34" charset="0"/>
              </a:rPr>
              <a:t>Этому дала,</a:t>
            </a:r>
            <a:br>
              <a:rPr lang="ru-RU" sz="2400" dirty="0" smtClean="0"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latin typeface="Arial" pitchFamily="34" charset="0"/>
                <a:cs typeface="Arial" pitchFamily="34" charset="0"/>
              </a:rPr>
              <a:t>Этому дала,</a:t>
            </a:r>
            <a:br>
              <a:rPr lang="ru-RU" sz="2400" dirty="0" smtClean="0"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latin typeface="Arial" pitchFamily="34" charset="0"/>
                <a:cs typeface="Arial" pitchFamily="34" charset="0"/>
              </a:rPr>
              <a:t>А этому не дала:</a:t>
            </a:r>
            <a:br>
              <a:rPr lang="ru-RU" sz="2400" dirty="0" smtClean="0"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latin typeface="Arial" pitchFamily="34" charset="0"/>
                <a:cs typeface="Arial" pitchFamily="34" charset="0"/>
              </a:rPr>
              <a:t>«Ты воды не носил,</a:t>
            </a:r>
            <a:br>
              <a:rPr lang="ru-RU" sz="2400" dirty="0" smtClean="0"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latin typeface="Arial" pitchFamily="34" charset="0"/>
                <a:cs typeface="Arial" pitchFamily="34" charset="0"/>
              </a:rPr>
              <a:t>Ты дров не рубил,</a:t>
            </a:r>
            <a:br>
              <a:rPr lang="ru-RU" sz="2400" dirty="0" smtClean="0"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latin typeface="Arial" pitchFamily="34" charset="0"/>
                <a:cs typeface="Arial" pitchFamily="34" charset="0"/>
              </a:rPr>
              <a:t>Ты печь не топил,</a:t>
            </a:r>
            <a:br>
              <a:rPr lang="ru-RU" sz="2400" dirty="0" smtClean="0"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latin typeface="Arial" pitchFamily="34" charset="0"/>
                <a:cs typeface="Arial" pitchFamily="34" charset="0"/>
              </a:rPr>
              <a:t>Ты чашки не мыл!</a:t>
            </a:r>
            <a:br>
              <a:rPr lang="ru-RU" sz="2400" dirty="0" smtClean="0"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latin typeface="Arial" pitchFamily="34" charset="0"/>
                <a:cs typeface="Arial" pitchFamily="34" charset="0"/>
              </a:rPr>
              <a:t>Кашу сами мы съедим,</a:t>
            </a:r>
            <a:br>
              <a:rPr lang="ru-RU" sz="2400" dirty="0" smtClean="0"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latin typeface="Arial" pitchFamily="34" charset="0"/>
                <a:cs typeface="Arial" pitchFamily="34" charset="0"/>
              </a:rPr>
              <a:t>А лентяю не дадим!»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29124" y="285728"/>
            <a:ext cx="4006994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Пальчиковая </a:t>
            </a:r>
          </a:p>
          <a:p>
            <a:pPr algn="ctr"/>
            <a:r>
              <a:rPr lang="ru-RU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гимнастика</a:t>
            </a:r>
            <a:endParaRPr lang="ru-RU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933199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IMG_20190327_15440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-589395" y="1268000"/>
            <a:ext cx="6143668" cy="4607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631931" y="2357430"/>
            <a:ext cx="451206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Беседа</a:t>
            </a:r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о</a:t>
            </a:r>
          </a:p>
          <a:p>
            <a:pPr algn="ctr"/>
            <a:r>
              <a:rPr lang="ru-RU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Масляннице</a:t>
            </a:r>
            <a:endParaRPr lang="ru-RU" sz="54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933199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02220" y="0"/>
            <a:ext cx="88417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Роспись пасхальных яиц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Рисунок 4" descr="0-02-04-185eb404505b216d267a17e7688b68e89c1cba051b94541c9670bfcbdf7b067c_ab469e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5984" y="3643314"/>
            <a:ext cx="4286248" cy="3214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0-02-04-e5d96a6faa173f6b7cf3991012ace6227d07148947e0e5eca913ebabfbbcfaab_c4b612fb.jpg"/>
          <p:cNvPicPr>
            <a:picLocks noChangeAspect="1"/>
          </p:cNvPicPr>
          <p:nvPr/>
        </p:nvPicPr>
        <p:blipFill>
          <a:blip r:embed="rId4"/>
          <a:srcRect l="23611" r="18055"/>
          <a:stretch>
            <a:fillRect/>
          </a:stretch>
        </p:blipFill>
        <p:spPr>
          <a:xfrm>
            <a:off x="89254" y="887860"/>
            <a:ext cx="2268168" cy="51843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0-02-04-ff3a8635518e1b3dd199b482d8d76a91db3996b0d572dad7cec5a1f0001b44ab_c6cba59c.jpg"/>
          <p:cNvPicPr>
            <a:picLocks noChangeAspect="1"/>
          </p:cNvPicPr>
          <p:nvPr/>
        </p:nvPicPr>
        <p:blipFill>
          <a:blip r:embed="rId5"/>
          <a:srcRect l="18919" r="16216"/>
          <a:stretch>
            <a:fillRect/>
          </a:stretch>
        </p:blipFill>
        <p:spPr>
          <a:xfrm>
            <a:off x="6572232" y="857232"/>
            <a:ext cx="2571768" cy="5286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933199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85918" y="1571612"/>
            <a:ext cx="5527475" cy="415498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</a:t>
            </a:r>
          </a:p>
          <a:p>
            <a:pPr algn="ctr"/>
            <a:r>
              <a:rPr lang="ru-RU" sz="8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</a:t>
            </a:r>
          </a:p>
          <a:p>
            <a:pPr algn="ctr"/>
            <a:r>
              <a:rPr lang="ru-RU" sz="8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внимание!</a:t>
            </a:r>
            <a:endParaRPr lang="ru-RU" sz="8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933199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42910" y="500042"/>
            <a:ext cx="79642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Актуальность проекта: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1500174"/>
            <a:ext cx="864399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Дошкольный возраст характеризуется интенсивным вхождением в социальный мир, формированием у детей начальных представлений о себе и обществе, чувствительностью и любознательностью.</a:t>
            </a:r>
          </a:p>
          <a:p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3143248"/>
            <a:ext cx="8358246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Детский сад – это поликультурный мир, где каждый ребенок, какой национальности он ни был, каждый является представителем своего мира, традиций, культуры.</a:t>
            </a:r>
          </a:p>
          <a:p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4857760"/>
            <a:ext cx="850112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Поэтому роль педагога – удовлетворить детское любопытство и дать детям элементарные знания о традициях, быте народов родного края.</a:t>
            </a:r>
            <a:endParaRPr lang="ru-RU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933199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14282" y="357166"/>
            <a:ext cx="48536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Цель проекта: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158" y="1357298"/>
            <a:ext cx="87868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Познакомить детей с традициями и культурой </a:t>
            </a: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народов Поволжья.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2500306"/>
            <a:ext cx="56873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Задачи проекта: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3571876"/>
            <a:ext cx="920867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Формировать у детей знания и представления об образе жизни людей, </a:t>
            </a:r>
          </a:p>
          <a:p>
            <a:pPr marL="457200" indent="-457200"/>
            <a:r>
              <a:rPr lang="ru-RU" sz="2000" dirty="0" smtClean="0">
                <a:latin typeface="Arial" pitchFamily="34" charset="0"/>
                <a:cs typeface="Arial" pitchFamily="34" charset="0"/>
              </a:rPr>
              <a:t>      населяющих Поволжье, их обычаях, традициях, фольклоре и </a:t>
            </a:r>
          </a:p>
          <a:p>
            <a:pPr marL="457200" indent="-457200"/>
            <a:r>
              <a:rPr lang="ru-RU" sz="2000" dirty="0" smtClean="0">
                <a:latin typeface="Arial" pitchFamily="34" charset="0"/>
                <a:cs typeface="Arial" pitchFamily="34" charset="0"/>
              </a:rPr>
              <a:t>      национальных костюмах.</a:t>
            </a:r>
          </a:p>
          <a:p>
            <a:pPr marL="457200" indent="-457200"/>
            <a:r>
              <a:rPr lang="ru-RU" sz="2000" dirty="0" smtClean="0">
                <a:latin typeface="Arial" pitchFamily="34" charset="0"/>
                <a:cs typeface="Arial" pitchFamily="34" charset="0"/>
              </a:rPr>
              <a:t> 2.  Воспитывать уважение к культуре другого народа.</a:t>
            </a:r>
          </a:p>
          <a:p>
            <a:pPr marL="457200" indent="-457200"/>
            <a:r>
              <a:rPr lang="ru-RU" sz="2000" dirty="0" smtClean="0">
                <a:latin typeface="Arial" pitchFamily="34" charset="0"/>
                <a:cs typeface="Arial" pitchFamily="34" charset="0"/>
              </a:rPr>
              <a:t> 3.  Расширить и активизировать словарь детей по теме.</a:t>
            </a:r>
          </a:p>
          <a:p>
            <a:pPr marL="457200" indent="-457200"/>
            <a:r>
              <a:rPr lang="ru-RU" sz="2000" dirty="0" smtClean="0">
                <a:latin typeface="Arial" pitchFamily="34" charset="0"/>
                <a:cs typeface="Arial" pitchFamily="34" charset="0"/>
              </a:rPr>
              <a:t> 4.  Развивать интерес  к истории своей семьи, семейным традициям.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933199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14568" y="285728"/>
            <a:ext cx="892943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Знакомство с региональной</a:t>
            </a:r>
          </a:p>
          <a:p>
            <a:pPr algn="ctr"/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Символикой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Рисунок 4" descr="gerb_uo_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2443" y="1928802"/>
            <a:ext cx="4541557" cy="3857652"/>
          </a:xfrm>
          <a:prstGeom prst="rect">
            <a:avLst/>
          </a:prstGeom>
        </p:spPr>
      </p:pic>
      <p:pic>
        <p:nvPicPr>
          <p:cNvPr id="6" name="Рисунок 5" descr="1200px-Flag_of_Ulyanovsk_Oblast.svg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786190"/>
            <a:ext cx="4601963" cy="307181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933199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IMG_20190318_105935.jpg"/>
          <p:cNvPicPr>
            <a:picLocks noChangeAspect="1"/>
          </p:cNvPicPr>
          <p:nvPr/>
        </p:nvPicPr>
        <p:blipFill>
          <a:blip r:embed="rId3" cstate="print"/>
          <a:srcRect l="20867" r="13609"/>
          <a:stretch>
            <a:fillRect/>
          </a:stretch>
        </p:blipFill>
        <p:spPr>
          <a:xfrm rot="16200000">
            <a:off x="-222264" y="1508091"/>
            <a:ext cx="5588001" cy="4572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IMG_20190318_10332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200000">
            <a:off x="4214799" y="2071689"/>
            <a:ext cx="5643628" cy="35004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357290" y="214290"/>
            <a:ext cx="541193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Презентации детей</a:t>
            </a:r>
            <a:endParaRPr lang="ru-RU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933199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0-02-04-1ae01b20a2d49ff233685db2c1a941475a0ef6eef5868401eeb0aa2c877b9525_596a5c86.jpg"/>
          <p:cNvPicPr>
            <a:picLocks noChangeAspect="1"/>
          </p:cNvPicPr>
          <p:nvPr/>
        </p:nvPicPr>
        <p:blipFill>
          <a:blip r:embed="rId3"/>
          <a:srcRect t="18391"/>
          <a:stretch>
            <a:fillRect/>
          </a:stretch>
        </p:blipFill>
        <p:spPr>
          <a:xfrm>
            <a:off x="500034" y="1428736"/>
            <a:ext cx="8286776" cy="5072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500166" y="0"/>
            <a:ext cx="546104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Рассказ о куклах </a:t>
            </a:r>
          </a:p>
          <a:p>
            <a:pPr algn="ctr"/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русского народа</a:t>
            </a:r>
            <a:endParaRPr lang="ru-RU" sz="48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933199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0-02-04-07ad99912eb70ff4bb30c9a8896be3d2b2d53dc3b00755c04abaaded477f28e2_b22beecf.jpg"/>
          <p:cNvPicPr>
            <a:picLocks noChangeAspect="1"/>
          </p:cNvPicPr>
          <p:nvPr/>
        </p:nvPicPr>
        <p:blipFill>
          <a:blip r:embed="rId3"/>
          <a:srcRect l="10156" b="22916"/>
          <a:stretch>
            <a:fillRect/>
          </a:stretch>
        </p:blipFill>
        <p:spPr>
          <a:xfrm>
            <a:off x="-1" y="214290"/>
            <a:ext cx="4995799" cy="3214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0-02-04-56a7f5b7b0f99f100402277ff1385bb6e3cce1749ad0634080d9369cae432773_fbdafff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9058" y="3500438"/>
            <a:ext cx="5214942" cy="33575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5055573" y="1357298"/>
            <a:ext cx="408842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Дидактическая</a:t>
            </a:r>
          </a:p>
          <a:p>
            <a:pPr algn="ctr"/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игра</a:t>
            </a:r>
            <a:endParaRPr lang="ru-RU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4071942"/>
            <a:ext cx="398057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«Национальная </a:t>
            </a:r>
          </a:p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кухня</a:t>
            </a:r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»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933199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IMG_20190328_104820.jpg"/>
          <p:cNvPicPr>
            <a:picLocks noChangeAspect="1"/>
          </p:cNvPicPr>
          <p:nvPr/>
        </p:nvPicPr>
        <p:blipFill>
          <a:blip r:embed="rId3" cstate="print"/>
          <a:srcRect r="19085" b="3571"/>
          <a:stretch>
            <a:fillRect/>
          </a:stretch>
        </p:blipFill>
        <p:spPr>
          <a:xfrm rot="16200000">
            <a:off x="-845460" y="1274031"/>
            <a:ext cx="6429421" cy="43099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IMG_20190328_10450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5143498" y="2571748"/>
            <a:ext cx="3429002" cy="45720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572000" y="357166"/>
            <a:ext cx="4282903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Народные</a:t>
            </a:r>
          </a:p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Подвижные</a:t>
            </a:r>
          </a:p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игры</a:t>
            </a:r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933199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0-02-04-a56cf7ab4b1e984c3a00e7097e019bafb1a785eb0ebd0fdabc17e19d6717e724_c613e9bd.jpg"/>
          <p:cNvPicPr>
            <a:picLocks noChangeAspect="1"/>
          </p:cNvPicPr>
          <p:nvPr/>
        </p:nvPicPr>
        <p:blipFill>
          <a:blip r:embed="rId3"/>
          <a:srcRect l="19531" r="3125" b="16666"/>
          <a:stretch>
            <a:fillRect/>
          </a:stretch>
        </p:blipFill>
        <p:spPr>
          <a:xfrm>
            <a:off x="3574492" y="714356"/>
            <a:ext cx="5569508" cy="45005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0-02-04-01a12214c0ca2a111d27f5fe65f0e3a8f220c7249f19aa3661208894cf686f4f_2ccc5df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161107"/>
            <a:ext cx="4929190" cy="36968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0886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Рассматривание </a:t>
            </a:r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альбома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</TotalTime>
  <Words>216</Words>
  <PresentationFormat>Экран (4:3)</PresentationFormat>
  <Paragraphs>50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olesy</dc:creator>
  <cp:lastModifiedBy>olesy</cp:lastModifiedBy>
  <cp:revision>42</cp:revision>
  <dcterms:created xsi:type="dcterms:W3CDTF">2019-04-21T13:15:23Z</dcterms:created>
  <dcterms:modified xsi:type="dcterms:W3CDTF">2019-04-22T20:41:38Z</dcterms:modified>
</cp:coreProperties>
</file>